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D8CEC-8612-FC70-27C7-81197E3993C3}" v="195" dt="2026-06-16T17:09:30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9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31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6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2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1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1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9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71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3" y="294511"/>
            <a:ext cx="3715926" cy="1202267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How 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8" y="5671668"/>
            <a:ext cx="9915407" cy="1034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  <a:latin typeface="Aptos Display"/>
              </a:rPr>
              <a:t>Solve Large Problems</a:t>
            </a:r>
            <a:endParaRPr lang="en-US" sz="6000">
              <a:solidFill>
                <a:schemeClr val="tx1"/>
              </a:solidFill>
              <a:latin typeface="Aptos Displa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204A-4BDF-C042-B442-BC48E02C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 – Timeline and Check-ins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0EAB-FD84-8C25-9B99-BD5ED4A90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Timeline Example: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March 25 – Topic approval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 dirty="0"/>
              <a:t>April 2 – Annotated </a:t>
            </a:r>
            <a:r>
              <a:rPr lang="en-US"/>
              <a:t>bibliography complete</a:t>
            </a:r>
            <a:endParaRPr lang="en-US" dirty="0"/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5 – Detailed outline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7 – Draft body section 1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8 – Draft body section 2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 dirty="0"/>
              <a:t>April 9 – Combine into Full </a:t>
            </a:r>
            <a:r>
              <a:rPr lang="en-US"/>
              <a:t>draft complete</a:t>
            </a:r>
            <a:endParaRPr lang="en-US" dirty="0"/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11 – Peer review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13 – Final edits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/>
              <a:t>April 15 – Submit final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F688D-C490-B3F9-3DF7-9EE2FDBE42FF}"/>
              </a:ext>
            </a:extLst>
          </p:cNvPr>
          <p:cNvSpPr txBox="1"/>
          <p:nvPr/>
        </p:nvSpPr>
        <p:spPr>
          <a:xfrm>
            <a:off x="6265333" y="4764851"/>
            <a:ext cx="352777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</a:rPr>
              <a:t>Check-ins: </a:t>
            </a:r>
            <a:endParaRPr lang="en-US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</a:rPr>
              <a:t>Source quality review</a:t>
            </a:r>
            <a:endParaRPr lang="en-US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</a:rPr>
              <a:t>Rubric alignment review </a:t>
            </a:r>
            <a:endParaRPr lang="en-US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</a:rPr>
              <a:t>Formatting and citation check</a:t>
            </a:r>
            <a:r>
              <a:rPr sz="1800" b="0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4" name="Picture 3" descr="Flex Tape meme: Guy with tape labelled &quot;me&quot;  Large tank of water leaking quickly out of a hole in the side labelled &quot;MY ASSIGNMENT DUE TOMORROW&quot; Hand with tape trying to close the hole &quot;DO IT TOMORROW&quot; |">
            <a:extLst>
              <a:ext uri="{FF2B5EF4-FFF2-40B4-BE49-F238E27FC236}">
                <a16:creationId xmlns:a16="http://schemas.microsoft.com/office/drawing/2014/main" id="{B0AC6F18-1020-DAF9-C472-AAC95A47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1715535"/>
            <a:ext cx="2526196" cy="2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8B04-71E9-DAA9-2D56-02A1D00B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– Website or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6D05-5270-1A92-BD59-39B417D2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96474"/>
            <a:ext cx="6096097" cy="4251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Assignment: Design and build a functional app with user input, data storage, and at least three core features. Due May 1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Deliverables: Project proposal, feature list, wireframes/mockups, technical design plan, working prototype, deployed application, documentation (README/report), presentation/demo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3" descr="Programming meme showing humorous comparison of GitHub projects with images of unusual airplanes.">
            <a:extLst>
              <a:ext uri="{FF2B5EF4-FFF2-40B4-BE49-F238E27FC236}">
                <a16:creationId xmlns:a16="http://schemas.microsoft.com/office/drawing/2014/main" id="{E1FD64A6-B3BE-4BF2-478B-4FB64B58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10" y="2000309"/>
            <a:ext cx="4762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6EDD-72FB-BF2A-B578-381E1CE7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First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433D-0EB7-7BFD-A534-C376858BA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Proposal tasks: Define app purpose; Identify target users; List required features; Submit short description</a:t>
            </a:r>
          </a:p>
          <a:p>
            <a:pPr>
              <a:buClr>
                <a:srgbClr val="8AD0D6"/>
              </a:buClr>
            </a:pPr>
            <a:r>
              <a:rPr lang="en-US" sz="1700" dirty="0"/>
              <a:t>Design tasks: Sketch wireframes; Define user flow; Choose tech stack; </a:t>
            </a:r>
            <a:r>
              <a:rPr lang="en-US" sz="1700"/>
              <a:t>Design database</a:t>
            </a:r>
            <a:r>
              <a:rPr lang="en-US" sz="1700" dirty="0"/>
              <a:t> schema </a:t>
            </a:r>
          </a:p>
          <a:p>
            <a:pPr>
              <a:buClr>
                <a:srgbClr val="8AD0D6"/>
              </a:buClr>
            </a:pPr>
            <a:r>
              <a:rPr lang="en-US" sz="1700" dirty="0"/>
              <a:t>Development tasks per feature: Create database table; Build UI components; Implement backend logic; Validate inputs; Test features independently</a:t>
            </a:r>
          </a:p>
          <a:p>
            <a:pPr>
              <a:buClr>
                <a:srgbClr val="8AD0D6"/>
              </a:buClr>
            </a:pPr>
            <a:r>
              <a:rPr lang="en-US" sz="1700" dirty="0"/>
              <a:t>Testing tasks: Test edge cases; Validate inputs; Check responsiveness; Review logs; Fix integration errors</a:t>
            </a:r>
          </a:p>
          <a:p>
            <a:pPr>
              <a:buClr>
                <a:srgbClr val="8AD0D6"/>
              </a:buClr>
            </a:pPr>
            <a:r>
              <a:rPr lang="en-US" sz="1700" dirty="0"/>
              <a:t>Documentation tasks: Write README; Add installation steps; Include </a:t>
            </a:r>
            <a:r>
              <a:rPr lang="en-US" sz="1700"/>
              <a:t>screenshots; Describe</a:t>
            </a:r>
            <a:r>
              <a:rPr lang="en-US" sz="1700" dirty="0"/>
              <a:t> features; List known limitations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2C7D-40B3-30FA-22E6-A9215CD9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Timeline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BAF7-9085-4B13-FC09-4F878F74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+mj-lt"/>
                <a:cs typeface="+mj-lt"/>
              </a:rPr>
              <a:t>April 5 – Proposal approved 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8 – Wireframes complete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12 – Database schema finalized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16 – Feature 1 complete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20 – Feature 2 complete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23 – Feature 3 complete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25 – Full integration testing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27 – Documentation written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April 29 – Final bug fixes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May 1 – Submission</a:t>
            </a:r>
          </a:p>
          <a:p>
            <a:pPr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Check-ins: Does design support all features? Do features work independently? Does full system function without errors? Does documentation match the product?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3" descr="Meme of Homer Simpson looking enthralled reading a booked called &quot;internet for dummies'  Caption says &quot;Research.  I need to do more research&quot;">
            <a:extLst>
              <a:ext uri="{FF2B5EF4-FFF2-40B4-BE49-F238E27FC236}">
                <a16:creationId xmlns:a16="http://schemas.microsoft.com/office/drawing/2014/main" id="{047D09A3-48D0-50D1-4E8C-1166908F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26" y="1714206"/>
            <a:ext cx="3114261" cy="34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25E9-BAD4-FA8E-1B9E-235FFABF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Project Management Suggestions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32E14-97EF-E224-0EC2-9677AAB46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Use visible tracking tools (checklists, calendars, Kanban boards)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Define minimum viable </a:t>
            </a:r>
            <a:r>
              <a:rPr lang="en-US">
                <a:ea typeface="+mj-lt"/>
                <a:cs typeface="+mj-lt"/>
              </a:rPr>
              <a:t>progress for</a:t>
            </a:r>
            <a:r>
              <a:rPr lang="en-US" dirty="0">
                <a:ea typeface="+mj-lt"/>
                <a:cs typeface="+mj-lt"/>
              </a:rPr>
              <a:t> low-energy days (small task completion)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Separate creation from editing/debugging to maintain momentum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Use structured time blocks (25-minute focused sessions if that is how you work well )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Avoid single-point failure by spreading work across multiple days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For programming projects: Develop one feature fully before starting another and commit frequently using version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0B23-5E46-1041-73A8-9D1B5090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the Assignment/Project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340E-1886-026A-8D00-4C3400D5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595" y="2003222"/>
            <a:ext cx="6610846" cy="4137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Consider how you </a:t>
            </a:r>
            <a:r>
              <a:rPr lang="en-US"/>
              <a:t>process information best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Would it help to have someone read it out loud?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Would it help to take notes or highlight?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Can you identify what your teacher/professor/supervisor is trying to have you learn or create?</a:t>
            </a:r>
          </a:p>
          <a:p>
            <a:pPr>
              <a:buClr>
                <a:srgbClr val="8AD0D6"/>
              </a:buClr>
            </a:pPr>
            <a:r>
              <a:rPr lang="en-US" dirty="0"/>
              <a:t>Read through the assignment and any auxiliary materials</a:t>
            </a:r>
          </a:p>
        </p:txBody>
      </p:sp>
      <p:pic>
        <p:nvPicPr>
          <p:cNvPr id="4" name="Picture 3" descr="Futurama Fry meme says &quot;reading the assignment.  Reading it again.  Intensely&quot; ">
            <a:extLst>
              <a:ext uri="{FF2B5EF4-FFF2-40B4-BE49-F238E27FC236}">
                <a16:creationId xmlns:a16="http://schemas.microsoft.com/office/drawing/2014/main" id="{F8A27ADB-4C55-177E-9926-402C880C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1" y="2002941"/>
            <a:ext cx="4315240" cy="32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BF5F-328D-ADC5-E72B-F63BAE70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Break down – What to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89BD-DC4A-1EE8-CE0B-82D05BAC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771" y="1973600"/>
            <a:ext cx="6453476" cy="4212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Reverse-engineer the assignment. Highlight required deliverables, rubric, criteria, formatting requirements, citation rules, and deadlines. 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Ask yourself: 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must exist at submission for full credit?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What is the goal for this problem?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What are some potential roadblocks or issues you see?</a:t>
            </a:r>
            <a:endParaRPr lang="en-US" dirty="0"/>
          </a:p>
        </p:txBody>
      </p:sp>
      <p:pic>
        <p:nvPicPr>
          <p:cNvPr id="4" name="Picture 3" descr="&quot;every problem has a solution&quot; &quot;my problem:&quot; many wires are tangled together in front of a building with the words, ">
            <a:extLst>
              <a:ext uri="{FF2B5EF4-FFF2-40B4-BE49-F238E27FC236}">
                <a16:creationId xmlns:a16="http://schemas.microsoft.com/office/drawing/2014/main" id="{6E562AE9-98B8-44B2-9C49-6C38689E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8" y="2123857"/>
            <a:ext cx="3902178" cy="26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FF53-EC6B-2054-BE05-15372EB6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 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69A6-A168-96F3-7FDE-D3EE4456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964" y="1713331"/>
            <a:ext cx="6254694" cy="4402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Identify visible deliverables. 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Break the assignment into measurable outputs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Examples might include: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Outline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Draft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Prototype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 Report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Something else?</a:t>
            </a:r>
            <a:endParaRPr lang="en-US" dirty="0"/>
          </a:p>
        </p:txBody>
      </p:sp>
      <p:pic>
        <p:nvPicPr>
          <p:cNvPr id="4" name="Picture 3" descr="Office space meme of bad boss that says &quot;If you could know exactly what I want you to do for this project before I tell you anything about it or tell you to do it that'd be great&quot;">
            <a:extLst>
              <a:ext uri="{FF2B5EF4-FFF2-40B4-BE49-F238E27FC236}">
                <a16:creationId xmlns:a16="http://schemas.microsoft.com/office/drawing/2014/main" id="{C0F25A49-A324-C4CE-460A-CD0E6CAB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5" y="1740483"/>
            <a:ext cx="3971377" cy="33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AD22-B06C-9F19-D596-46E7391F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/>
              <a:t>micro-tasks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540A-C45E-2384-D47A-5EBB0B85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072" y="1854135"/>
            <a:ext cx="667710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Convert deliverables into micro-tasks 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If a task feels overwhelming, it is still too large</a:t>
            </a:r>
          </a:p>
          <a:p>
            <a:pPr>
              <a:buClr>
                <a:srgbClr val="8AD0D6"/>
              </a:buClr>
            </a:pPr>
            <a:r>
              <a:rPr lang="en-US" dirty="0"/>
              <a:t>Be honest about your time, </a:t>
            </a:r>
            <a:r>
              <a:rPr lang="en-US"/>
              <a:t>availability,</a:t>
            </a:r>
            <a:r>
              <a:rPr lang="en-US" dirty="0"/>
              <a:t> and attention span</a:t>
            </a:r>
          </a:p>
          <a:p>
            <a:pPr>
              <a:buClr>
                <a:srgbClr val="8AD0D6"/>
              </a:buClr>
            </a:pPr>
            <a:r>
              <a:rPr lang="en-US" dirty="0"/>
              <a:t>Consider having tasks with different needs, for example you could have heavier thinking tasks, easy tasks, tasks that require research, or tasks that you can do without </a:t>
            </a:r>
            <a:r>
              <a:rPr lang="en-US"/>
              <a:t>assistance </a:t>
            </a:r>
            <a:endParaRPr lang="en-US" dirty="0"/>
          </a:p>
        </p:txBody>
      </p:sp>
      <p:pic>
        <p:nvPicPr>
          <p:cNvPr id="4" name="Picture 3" descr="meme with a monkey puppet doing side eye, says &quot;when someone asks how school is going&quot;">
            <a:extLst>
              <a:ext uri="{FF2B5EF4-FFF2-40B4-BE49-F238E27FC236}">
                <a16:creationId xmlns:a16="http://schemas.microsoft.com/office/drawing/2014/main" id="{694E6CFE-2B44-052A-3B74-3FD7E5DDD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62" y="1862673"/>
            <a:ext cx="416642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5FD3-990A-38F5-6485-7E42967F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B27FC-4D43-E6CF-7F6A-6C7F2686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28071"/>
            <a:ext cx="5989650" cy="4220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Create a timeline using backward planning from the due date and add 1–2 buffer days.</a:t>
            </a:r>
          </a:p>
          <a:p>
            <a:pPr>
              <a:buClr>
                <a:srgbClr val="8AD0D6"/>
              </a:buClr>
            </a:pPr>
            <a:r>
              <a:rPr lang="en-US" dirty="0"/>
              <a:t>Add </a:t>
            </a:r>
            <a:r>
              <a:rPr lang="en-US"/>
              <a:t>timeline to your calendar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Make reminders</a:t>
            </a:r>
          </a:p>
          <a:p>
            <a:pPr>
              <a:buClr>
                <a:srgbClr val="8AD0D6"/>
              </a:buClr>
            </a:pPr>
            <a:r>
              <a:rPr lang="en-US" dirty="0"/>
              <a:t>Identify</a:t>
            </a:r>
            <a:r>
              <a:rPr lang="en-US"/>
              <a:t> what other tools, resources or reminders might be helpful for you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For example, do you need external deadlines? Ask a friend to check in with you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Do you have a device that's always with you that you could use for reminders?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A comic strip first panel is of car mirror and says &quot;Objects in mirror are closer then they appear&quot; Second panel is person sweating.  Third panel is mirror again with small person running.  Last panel is person right behind the car and says &quot;deadline&quot;">
            <a:extLst>
              <a:ext uri="{FF2B5EF4-FFF2-40B4-BE49-F238E27FC236}">
                <a16:creationId xmlns:a16="http://schemas.microsoft.com/office/drawing/2014/main" id="{B4D5683D-CF34-7445-D9B8-71291328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996" y="2033240"/>
            <a:ext cx="4762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3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F779-BFB7-08B3-9B78-663D57BB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1239-0F45-868D-2B54-55FC716B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81140"/>
            <a:ext cx="6519430" cy="41672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j-lt"/>
                <a:cs typeface="+mj-lt"/>
              </a:rPr>
              <a:t>Build structured check-ins at approximately 30%, 60%, and 90% completion</a:t>
            </a:r>
          </a:p>
          <a:p>
            <a:pPr>
              <a:buClr>
                <a:srgbClr val="8AD0D6"/>
              </a:buClr>
            </a:pPr>
            <a:r>
              <a:rPr lang="en-US" dirty="0"/>
              <a:t>Chec</a:t>
            </a:r>
            <a:r>
              <a:rPr lang="en-US"/>
              <a:t>k-ins could be just you for 5 minutes reviewing your project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A check in could be with another student or team member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A check in could be with a friend to have some accountability</a:t>
            </a:r>
          </a:p>
          <a:p>
            <a:pPr>
              <a:buClr>
                <a:srgbClr val="8AD0D6"/>
              </a:buClr>
            </a:pPr>
            <a:r>
              <a:rPr lang="en-US" dirty="0"/>
              <a:t>Check-ins should be on </a:t>
            </a:r>
            <a:r>
              <a:rPr lang="en-US" err="1"/>
              <a:t>th</a:t>
            </a:r>
            <a:r>
              <a:rPr lang="en-US"/>
              <a:t>e calendar </a:t>
            </a:r>
          </a:p>
          <a:p>
            <a:pPr>
              <a:buClr>
                <a:srgbClr val="8AD0D6"/>
              </a:buClr>
            </a:pPr>
            <a:r>
              <a:rPr lang="en-US" dirty="0"/>
              <a:t>Have a plan for if the check in is missed, or the expected materials weren't completed, make it specific!  Don't</a:t>
            </a:r>
            <a:r>
              <a:rPr lang="en-US"/>
              <a:t> just say you'll work harder or do better, have specific changes you'll make</a:t>
            </a:r>
            <a:endParaRPr lang="en-US" dirty="0"/>
          </a:p>
        </p:txBody>
      </p:sp>
      <p:pic>
        <p:nvPicPr>
          <p:cNvPr id="4" name="Picture 3" descr="Meme of person sticking their head in the sand and says &quot;The project is going fine&quot;">
            <a:extLst>
              <a:ext uri="{FF2B5EF4-FFF2-40B4-BE49-F238E27FC236}">
                <a16:creationId xmlns:a16="http://schemas.microsoft.com/office/drawing/2014/main" id="{77D6CE3E-805B-92AD-00F5-BAA190AF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88" y="2257218"/>
            <a:ext cx="4207566" cy="37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B795-AAFB-8D28-2832-96F0B667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 – </a:t>
            </a:r>
            <a:r>
              <a:rPr lang="en-US" dirty="0"/>
              <a:t>Resear</a:t>
            </a:r>
            <a:r>
              <a:rPr lang="en-US"/>
              <a:t>ch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AEBD-2C67-BB31-D378-444263C7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485" y="2003223"/>
            <a:ext cx="5219368" cy="14247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j-lt"/>
                <a:cs typeface="+mj-lt"/>
              </a:rPr>
              <a:t>Assignment: Write an 8–</a:t>
            </a:r>
            <a:r>
              <a:rPr lang="en-US" dirty="0" err="1">
                <a:ea typeface="+mj-lt"/>
                <a:cs typeface="+mj-lt"/>
              </a:rPr>
              <a:t>10 page</a:t>
            </a:r>
            <a:r>
              <a:rPr lang="en-US" dirty="0">
                <a:ea typeface="+mj-lt"/>
                <a:cs typeface="+mj-lt"/>
              </a:rPr>
              <a:t> research paper due in 2 months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Deliverables: Topic approval, annotated bibliography (6 sources), outline, full draft, final paper</a:t>
            </a:r>
            <a:endParaRPr lang="en-US"/>
          </a:p>
        </p:txBody>
      </p:sp>
      <p:pic>
        <p:nvPicPr>
          <p:cNvPr id="4" name="Picture 3" descr="Cartoon hands holding a piece of paper with beautiful illuminate letter T and the word &quot;the&quot;  says &quot;After 4 hours of writing an essay&quot;">
            <a:extLst>
              <a:ext uri="{FF2B5EF4-FFF2-40B4-BE49-F238E27FC236}">
                <a16:creationId xmlns:a16="http://schemas.microsoft.com/office/drawing/2014/main" id="{2D32EF4C-B3AE-4D70-9AF3-9364761E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2" y="1714500"/>
            <a:ext cx="3843131" cy="42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A93A-6FBF-63B7-8246-ED14CBBA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 Breakdowns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E3AD-553F-E1C5-8027-4E859D3E9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Micro-task breakdown example:</a:t>
            </a:r>
          </a:p>
          <a:p>
            <a:pPr lvl="1">
              <a:buClr>
                <a:srgbClr val="8AD0D6"/>
              </a:buClr>
              <a:buFont typeface="Courier New,monospace" charset="2"/>
              <a:buChar char="o"/>
            </a:pPr>
            <a:r>
              <a:rPr lang="en-US" sz="1500"/>
              <a:t>Choose topic; 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Find 6 sources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Annotate sources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Draft introduction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Draft body section 1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Check Draft/Revise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Body section 2 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Draft conclusion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Edit for clarity and do your revisions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 dirty="0"/>
              <a:t>Read the entire paper out loud</a:t>
            </a:r>
          </a:p>
          <a:p>
            <a:pPr lvl="2">
              <a:buClr>
                <a:srgbClr val="8AD0D6"/>
              </a:buClr>
              <a:buFont typeface="Wingdings,Sans-Serif" charset="2"/>
              <a:buChar char="§"/>
            </a:pPr>
            <a:r>
              <a:rPr lang="en-US"/>
              <a:t>Format citations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Teacher in front of a map smiling says &quot;This isn't some paper that you can write the night before&quot; Below that is an image of Anakin Skywalker after he went to the dark side and looks awful that says &quot;You underestimate my power&quot;">
            <a:extLst>
              <a:ext uri="{FF2B5EF4-FFF2-40B4-BE49-F238E27FC236}">
                <a16:creationId xmlns:a16="http://schemas.microsoft.com/office/drawing/2014/main" id="{DC02352B-BEEC-0CEC-C115-11B7D1F7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47" y="1826957"/>
            <a:ext cx="5413887" cy="41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5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How To </vt:lpstr>
      <vt:lpstr>Read the Assignment/Project</vt:lpstr>
      <vt:lpstr>Start the Break down – What to look for</vt:lpstr>
      <vt:lpstr>Identify Deliverables</vt:lpstr>
      <vt:lpstr>Create micro-tasks</vt:lpstr>
      <vt:lpstr>Timeline</vt:lpstr>
      <vt:lpstr>Check ins</vt:lpstr>
      <vt:lpstr>Example 1 – Research Paper</vt:lpstr>
      <vt:lpstr>Example 1 Breakdowns </vt:lpstr>
      <vt:lpstr>Example 1 – Timeline and Check-ins</vt:lpstr>
      <vt:lpstr>Example 2 – Website or Application</vt:lpstr>
      <vt:lpstr>Example 2 First Breakdown</vt:lpstr>
      <vt:lpstr>Example 2 Timeline Breakdown</vt:lpstr>
      <vt:lpstr>Project Management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336</cp:revision>
  <dcterms:created xsi:type="dcterms:W3CDTF">2026-06-03T17:57:03Z</dcterms:created>
  <dcterms:modified xsi:type="dcterms:W3CDTF">2026-06-16T17:11:08Z</dcterms:modified>
</cp:coreProperties>
</file>